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eb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10"/>
          <a:stretch/>
        </p:blipFill>
        <p:spPr>
          <a:xfrm>
            <a:off x="-8815" y="64916"/>
            <a:ext cx="686148" cy="7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639832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4A0EC6A-E4AB-4129-BD23-31EADF108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5036" y="949646"/>
            <a:ext cx="4819898" cy="5543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Lecture offerte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840BB4D-B827-42D8-88FB-3EE2C4A2B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53930">
            <a:off x="3102655" y="1652401"/>
            <a:ext cx="5234579" cy="3553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D56C93CC-D239-43A3-A587-22F82B6483EB}"/>
              </a:ext>
            </a:extLst>
          </p:cNvPr>
          <p:cNvSpPr txBox="1"/>
          <p:nvPr/>
        </p:nvSpPr>
        <p:spPr>
          <a:xfrm>
            <a:off x="1795136" y="1095406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5032" y="580067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11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260" y="101517"/>
            <a:ext cx="10456964" cy="9027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Récitation du poème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74052" y="2300886"/>
            <a:ext cx="1906993" cy="253092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1227966" y="1973525"/>
            <a:ext cx="536330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récite mon poème :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devant un groupe d’élèves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devant la classe entière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E82C386-F9E7-153C-22BF-6DBC3F8E20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5032" y="580067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10261600" cy="1325563"/>
          </a:xfrm>
        </p:spPr>
        <p:txBody>
          <a:bodyPr/>
          <a:lstStyle/>
          <a:p>
            <a:r>
              <a:rPr lang="fr-FR" b="1" dirty="0">
                <a:solidFill>
                  <a:srgbClr val="9EC979"/>
                </a:solidFill>
              </a:rPr>
              <a:t>La BD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439"/>
            <a:ext cx="8780813" cy="4759524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Je remets dans l’ordre les images de la BD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BEEF4A-4B1E-4FB2-A8FD-8DEE28274B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51013">
            <a:off x="4250910" y="5191981"/>
            <a:ext cx="980374" cy="12391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DB4828-DB52-4200-97ED-2F6E73017B0B}"/>
              </a:ext>
            </a:extLst>
          </p:cNvPr>
          <p:cNvSpPr/>
          <p:nvPr/>
        </p:nvSpPr>
        <p:spPr>
          <a:xfrm>
            <a:off x="506183" y="2374950"/>
            <a:ext cx="2792754" cy="35928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E35D251-317C-4FBC-9DF5-7580FBE7D187}"/>
              </a:ext>
            </a:extLst>
          </p:cNvPr>
          <p:cNvSpPr/>
          <p:nvPr/>
        </p:nvSpPr>
        <p:spPr>
          <a:xfrm>
            <a:off x="3468524" y="2443808"/>
            <a:ext cx="1536465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EE0B5D-C0C5-4F57-B4D5-AF3BBC12AB8E}"/>
              </a:ext>
            </a:extLst>
          </p:cNvPr>
          <p:cNvSpPr/>
          <p:nvPr/>
        </p:nvSpPr>
        <p:spPr>
          <a:xfrm rot="14785478">
            <a:off x="3551397" y="3736013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79BEF4-0641-4C8B-84DD-4280671C7178}"/>
              </a:ext>
            </a:extLst>
          </p:cNvPr>
          <p:cNvSpPr/>
          <p:nvPr/>
        </p:nvSpPr>
        <p:spPr>
          <a:xfrm>
            <a:off x="4927457" y="4597942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08E6D4-1294-479F-ABA6-07FF1EB8D575}"/>
              </a:ext>
            </a:extLst>
          </p:cNvPr>
          <p:cNvSpPr/>
          <p:nvPr/>
        </p:nvSpPr>
        <p:spPr>
          <a:xfrm rot="1865817">
            <a:off x="5178962" y="3395943"/>
            <a:ext cx="1015877" cy="844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Bulle narrative : ronde 10">
            <a:extLst>
              <a:ext uri="{FF2B5EF4-FFF2-40B4-BE49-F238E27FC236}">
                <a16:creationId xmlns:a16="http://schemas.microsoft.com/office/drawing/2014/main" id="{115FBFCB-43F2-429F-8CE5-BACEEA496D03}"/>
              </a:ext>
            </a:extLst>
          </p:cNvPr>
          <p:cNvSpPr/>
          <p:nvPr/>
        </p:nvSpPr>
        <p:spPr>
          <a:xfrm>
            <a:off x="3743374" y="2562449"/>
            <a:ext cx="503255" cy="317785"/>
          </a:xfrm>
          <a:prstGeom prst="wedgeEllipse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Bulle narrative : ronde 16">
            <a:extLst>
              <a:ext uri="{FF2B5EF4-FFF2-40B4-BE49-F238E27FC236}">
                <a16:creationId xmlns:a16="http://schemas.microsoft.com/office/drawing/2014/main" id="{23D3CE66-E03E-4C56-AF28-46B3879A2C1F}"/>
              </a:ext>
            </a:extLst>
          </p:cNvPr>
          <p:cNvSpPr/>
          <p:nvPr/>
        </p:nvSpPr>
        <p:spPr>
          <a:xfrm>
            <a:off x="4293305" y="2503053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Bulle narrative : ronde 17">
            <a:extLst>
              <a:ext uri="{FF2B5EF4-FFF2-40B4-BE49-F238E27FC236}">
                <a16:creationId xmlns:a16="http://schemas.microsoft.com/office/drawing/2014/main" id="{DC567221-688C-4A3A-A437-6D245414E515}"/>
              </a:ext>
            </a:extLst>
          </p:cNvPr>
          <p:cNvSpPr/>
          <p:nvPr/>
        </p:nvSpPr>
        <p:spPr>
          <a:xfrm>
            <a:off x="5372856" y="3411666"/>
            <a:ext cx="503255" cy="317785"/>
          </a:xfrm>
          <a:prstGeom prst="wedgeEllipseCallout">
            <a:avLst>
              <a:gd name="adj1" fmla="val -48168"/>
              <a:gd name="adj2" fmla="val 6504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Bulle narrative : ronde 18">
            <a:extLst>
              <a:ext uri="{FF2B5EF4-FFF2-40B4-BE49-F238E27FC236}">
                <a16:creationId xmlns:a16="http://schemas.microsoft.com/office/drawing/2014/main" id="{7EABA110-D823-4CE2-B19B-1C948DA35AA0}"/>
              </a:ext>
            </a:extLst>
          </p:cNvPr>
          <p:cNvSpPr/>
          <p:nvPr/>
        </p:nvSpPr>
        <p:spPr>
          <a:xfrm>
            <a:off x="3698217" y="3856306"/>
            <a:ext cx="503255" cy="317785"/>
          </a:xfrm>
          <a:prstGeom prst="wedgeEllipseCallout">
            <a:avLst>
              <a:gd name="adj1" fmla="val 30621"/>
              <a:gd name="adj2" fmla="val 9560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Bulle narrative : ronde 19">
            <a:extLst>
              <a:ext uri="{FF2B5EF4-FFF2-40B4-BE49-F238E27FC236}">
                <a16:creationId xmlns:a16="http://schemas.microsoft.com/office/drawing/2014/main" id="{6E48808A-F42A-41D1-876F-FAA165F88811}"/>
              </a:ext>
            </a:extLst>
          </p:cNvPr>
          <p:cNvSpPr/>
          <p:nvPr/>
        </p:nvSpPr>
        <p:spPr>
          <a:xfrm>
            <a:off x="5350206" y="4702607"/>
            <a:ext cx="503255" cy="317785"/>
          </a:xfrm>
          <a:prstGeom prst="wedgeEllipseCallout">
            <a:avLst>
              <a:gd name="adj1" fmla="val 20973"/>
              <a:gd name="adj2" fmla="val 828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Bulle narrative : ronde 20">
            <a:extLst>
              <a:ext uri="{FF2B5EF4-FFF2-40B4-BE49-F238E27FC236}">
                <a16:creationId xmlns:a16="http://schemas.microsoft.com/office/drawing/2014/main" id="{CC3315A6-0D61-4F89-8987-71F69C4CE5BD}"/>
              </a:ext>
            </a:extLst>
          </p:cNvPr>
          <p:cNvSpPr/>
          <p:nvPr/>
        </p:nvSpPr>
        <p:spPr>
          <a:xfrm>
            <a:off x="4972261" y="4729058"/>
            <a:ext cx="503255" cy="317785"/>
          </a:xfrm>
          <a:prstGeom prst="wedgeEllipseCallout">
            <a:avLst>
              <a:gd name="adj1" fmla="val -6362"/>
              <a:gd name="adj2" fmla="val 6759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6CFD98E-DB81-3C13-4FEC-D8CBAED62E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5032" y="580067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76</Words>
  <Application>Microsoft Office PowerPoint</Application>
  <PresentationFormat>Grand écran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Lecture offerte</vt:lpstr>
      <vt:lpstr>Récitation du poème</vt:lpstr>
      <vt:lpstr>La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30</cp:revision>
  <dcterms:created xsi:type="dcterms:W3CDTF">2021-07-17T07:25:24Z</dcterms:created>
  <dcterms:modified xsi:type="dcterms:W3CDTF">2022-08-25T15:20:01Z</dcterms:modified>
</cp:coreProperties>
</file>